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5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45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9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41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39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2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0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2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4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9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1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AE5FB-63A4-D44D-95EE-238F161433F3}" type="datetimeFigureOut">
              <a:rPr lang="en-US" smtClean="0"/>
              <a:t>2/25/17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05E60-D18B-1149-8583-824E9478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9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pn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326776" y="1320802"/>
            <a:ext cx="10011784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Using Creative/Bio-Ethnographic Writing &amp; Academic Coaching</a:t>
            </a:r>
          </a:p>
          <a:p>
            <a:pPr algn="ctr"/>
            <a: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Improve the Learning Outcomes of D/F Students</a:t>
            </a:r>
          </a:p>
          <a:p>
            <a:pPr algn="ctr"/>
            <a:endParaRPr lang="en-US" sz="36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9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i="1" dirty="0" err="1" smtClean="0">
                <a:solidFill>
                  <a:schemeClr val="accent1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Cerrone</a:t>
            </a:r>
            <a:r>
              <a:rPr lang="en-US" i="1" dirty="0" smtClean="0">
                <a:solidFill>
                  <a:schemeClr val="accent1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Foster, East Tennessee State University; </a:t>
            </a:r>
          </a:p>
          <a:p>
            <a:pPr algn="ctr"/>
            <a:r>
              <a:rPr lang="en-US" i="1" dirty="0" smtClean="0">
                <a:solidFill>
                  <a:schemeClr val="accent1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Min (Amy) Zhong, Auburn University; </a:t>
            </a:r>
          </a:p>
          <a:p>
            <a:pPr algn="ctr"/>
            <a:r>
              <a:rPr lang="en-US" i="1" dirty="0" smtClean="0">
                <a:solidFill>
                  <a:schemeClr val="accent1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Nora Demers, Florida Gulf Coast University; </a:t>
            </a:r>
          </a:p>
          <a:p>
            <a:pPr algn="ctr"/>
            <a:r>
              <a:rPr lang="en-US" i="1" dirty="0" smtClean="0">
                <a:solidFill>
                  <a:schemeClr val="accent1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Julie Collins, University of Wisconsin, Madison</a:t>
            </a:r>
            <a:endParaRPr lang="en-US" sz="9600" dirty="0">
              <a:solidFill>
                <a:schemeClr val="accent1"/>
              </a:solidFill>
              <a:latin typeface="Berlin Sans FB Demi" panose="020E0802020502020306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97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62" y="-21516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Class</a:t>
            </a:r>
            <a:r>
              <a:rPr lang="zh-CN" altLang="en-US" sz="3600" b="1" dirty="0" smtClean="0"/>
              <a:t> </a:t>
            </a:r>
            <a:r>
              <a:rPr lang="en-US" altLang="zh-CN" sz="3600" b="1" dirty="0" smtClean="0"/>
              <a:t>settings—Academic</a:t>
            </a:r>
            <a:r>
              <a:rPr lang="zh-CN" altLang="en-US" sz="3600" b="1" dirty="0" smtClean="0"/>
              <a:t> </a:t>
            </a:r>
            <a:r>
              <a:rPr lang="en-US" altLang="zh-CN" sz="3600" b="1" dirty="0"/>
              <a:t>C</a:t>
            </a:r>
            <a:r>
              <a:rPr lang="en-US" altLang="zh-CN" sz="3600" b="1" dirty="0" smtClean="0"/>
              <a:t>oaching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0" y="1212590"/>
            <a:ext cx="4034125" cy="302559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25" y="4436446"/>
            <a:ext cx="2762251" cy="20716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956" y="101120"/>
            <a:ext cx="3466239" cy="4485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592" y="3990731"/>
            <a:ext cx="3797408" cy="2934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609" y="853772"/>
            <a:ext cx="3839639" cy="31987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271" y="4147073"/>
            <a:ext cx="3614569" cy="271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3946"/>
            <a:ext cx="12192000" cy="375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9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0500"/>
            <a:ext cx="12192000" cy="137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8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50</Words>
  <Application>Microsoft Macintosh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Aharoni</vt:lpstr>
      <vt:lpstr>Berlin Sans FB Demi</vt:lpstr>
      <vt:lpstr>Calibri</vt:lpstr>
      <vt:lpstr>Calibri Light</vt:lpstr>
      <vt:lpstr>DengXian Light</vt:lpstr>
      <vt:lpstr>MS Mincho</vt:lpstr>
      <vt:lpstr>Times New Roman</vt:lpstr>
      <vt:lpstr>Arial</vt:lpstr>
      <vt:lpstr>Office Theme</vt:lpstr>
      <vt:lpstr>PowerPoint Presentation</vt:lpstr>
      <vt:lpstr>Class settings—Academic Coaching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 Zhong</dc:creator>
  <cp:lastModifiedBy>Min Zhong</cp:lastModifiedBy>
  <cp:revision>9</cp:revision>
  <dcterms:created xsi:type="dcterms:W3CDTF">2017-02-25T19:47:07Z</dcterms:created>
  <dcterms:modified xsi:type="dcterms:W3CDTF">2017-02-25T20:28:45Z</dcterms:modified>
</cp:coreProperties>
</file>